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7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Notların biçimini düzenlemek için tıklayın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90C0A6F-B396-47FB-986B-37A159D3DAE6}" type="slidenum"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27F1AD5-B25F-42B7-A434-B230E75D830E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EFE2C09-64B4-4893-8833-BEFF170BF221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A9835E4-C3F5-4A8E-95AA-2736B0E3B24C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2B7FFE4-4CCA-4569-BF1B-E2C409548BFD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16.03.16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7F9C9D4-737C-4E8D-AD1F-79EDFF1E2E38}" type="slidenum">
              <a:rPr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 başlık metnini düzenlemek için tıklayın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Anahat metninin biçimini düzenlemek için tıklayın</a:t>
            </a:r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İkinci Anahat Düzeyi</a:t>
            </a:r>
            <a:endParaRPr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Üçüncü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Dördüncü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Beşinci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Altıncı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Yedinci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971640" y="1484280"/>
            <a:ext cx="7416360" cy="2881080"/>
          </a:xfrm>
          <a:prstGeom prst="rect">
            <a:avLst/>
          </a:prstGeom>
          <a:solidFill>
            <a:srgbClr val="ffff99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2"/>
          <p:cNvSpPr/>
          <p:nvPr/>
        </p:nvSpPr>
        <p:spPr>
          <a:xfrm>
            <a:off x="971640" y="4508640"/>
            <a:ext cx="7416360" cy="1368000"/>
          </a:xfrm>
          <a:prstGeom prst="rect">
            <a:avLst/>
          </a:prstGeom>
          <a:solidFill>
            <a:srgbClr val="9900ff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3"/>
          <p:cNvSpPr/>
          <p:nvPr/>
        </p:nvSpPr>
        <p:spPr>
          <a:xfrm>
            <a:off x="971640" y="1125360"/>
            <a:ext cx="4401720" cy="38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0920">
              <a:lnSpc>
                <a:spcPct val="80000"/>
              </a:lnSpc>
            </a:pPr>
            <a:r>
              <a:rPr lang="tr-TR" sz="2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İlçemizde sağlık hizmeti veren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2843280" y="620640"/>
            <a:ext cx="31665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Sağlık Kurumları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6012000" y="0"/>
            <a:ext cx="3131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Sağlık Hizmetleri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1476360" y="1700280"/>
            <a:ext cx="6048000" cy="288720"/>
          </a:xfrm>
          <a:prstGeom prst="rect">
            <a:avLst/>
          </a:prstGeom>
          <a:solidFill>
            <a:srgbClr val="9900ff"/>
          </a:solidFill>
          <a:ln w="9360">
            <a:noFill/>
          </a:ln>
          <a:scene3d>
            <a:camera prst="legacyPerspectiveBottomLeft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9900ff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1" name="CustomShape 7"/>
          <p:cNvSpPr/>
          <p:nvPr/>
        </p:nvSpPr>
        <p:spPr>
          <a:xfrm>
            <a:off x="1476360" y="2349360"/>
            <a:ext cx="6048000" cy="288720"/>
          </a:xfrm>
          <a:prstGeom prst="rect">
            <a:avLst/>
          </a:prstGeom>
          <a:solidFill>
            <a:srgbClr val="9900ff"/>
          </a:solidFill>
          <a:ln w="9360">
            <a:noFill/>
          </a:ln>
          <a:scene3d>
            <a:camera prst="legacyPerspectiveBottomLeft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9900ff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2" name="CustomShape 8"/>
          <p:cNvSpPr/>
          <p:nvPr/>
        </p:nvSpPr>
        <p:spPr>
          <a:xfrm>
            <a:off x="1476360" y="3141720"/>
            <a:ext cx="6048000" cy="288720"/>
          </a:xfrm>
          <a:prstGeom prst="rect">
            <a:avLst/>
          </a:prstGeom>
          <a:solidFill>
            <a:srgbClr val="9900ff"/>
          </a:solidFill>
          <a:ln w="9360">
            <a:noFill/>
          </a:ln>
          <a:scene3d>
            <a:camera prst="legacyPerspectiveBottomLeft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9900ff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3" name="CustomShape 9"/>
          <p:cNvSpPr/>
          <p:nvPr/>
        </p:nvSpPr>
        <p:spPr>
          <a:xfrm>
            <a:off x="1763640" y="1700280"/>
            <a:ext cx="52574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  Toplum  Sağlığı  Merkezi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1908000" y="2349360"/>
            <a:ext cx="51843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  Devlet Hastanesi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1908000" y="3141720"/>
            <a:ext cx="532728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 Aile Sağlığı Merkezi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1476360" y="3789360"/>
            <a:ext cx="6048000" cy="288720"/>
          </a:xfrm>
          <a:prstGeom prst="rect">
            <a:avLst/>
          </a:prstGeom>
          <a:solidFill>
            <a:srgbClr val="9900ff"/>
          </a:solidFill>
          <a:ln w="9360">
            <a:noFill/>
          </a:ln>
          <a:scene3d>
            <a:camera prst="legacyPerspectiveBottomLeft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9900ff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7" name="CustomShape 13"/>
          <p:cNvSpPr/>
          <p:nvPr/>
        </p:nvSpPr>
        <p:spPr>
          <a:xfrm>
            <a:off x="2050920" y="3789360"/>
            <a:ext cx="51843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Sağlık Evi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1042920" y="4570560"/>
            <a:ext cx="7200720" cy="120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just">
              <a:lnSpc>
                <a:spcPct val="10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İlçe merkezi, kasaba ve köylerde sağlık hizmetleri 211 personel ile yürütülmektedir.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 algn="ctr">
              <a:lnSpc>
                <a:spcPct val="80000"/>
              </a:lnSpc>
            </a:pP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>
            <a:off x="5724360" y="3716280"/>
            <a:ext cx="1942920" cy="398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lang="tr-T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bulunmaktadır.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900000" y="2421000"/>
            <a:ext cx="7416360" cy="3312720"/>
          </a:xfrm>
          <a:prstGeom prst="rect">
            <a:avLst/>
          </a:prstGeom>
          <a:solidFill>
            <a:srgbClr val="ffff99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"/>
          <p:cNvSpPr/>
          <p:nvPr/>
        </p:nvSpPr>
        <p:spPr>
          <a:xfrm>
            <a:off x="900000" y="981000"/>
            <a:ext cx="7416360" cy="1296720"/>
          </a:xfrm>
          <a:prstGeom prst="rect">
            <a:avLst/>
          </a:prstGeom>
          <a:solidFill>
            <a:srgbClr val="bbe0e3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3"/>
          <p:cNvSpPr/>
          <p:nvPr/>
        </p:nvSpPr>
        <p:spPr>
          <a:xfrm>
            <a:off x="1042920" y="2565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pic>
        <p:nvPicPr>
          <p:cNvPr id="63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64" name="CustomShape 4"/>
          <p:cNvSpPr/>
          <p:nvPr/>
        </p:nvSpPr>
        <p:spPr>
          <a:xfrm>
            <a:off x="1116000" y="2565360"/>
            <a:ext cx="2950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 Pratisyen Doktor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5"/>
          <p:cNvSpPr/>
          <p:nvPr/>
        </p:nvSpPr>
        <p:spPr>
          <a:xfrm>
            <a:off x="1042920" y="314172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6" name="CustomShape 6"/>
          <p:cNvSpPr/>
          <p:nvPr/>
        </p:nvSpPr>
        <p:spPr>
          <a:xfrm>
            <a:off x="4932360" y="2565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7" name="CustomShape 7"/>
          <p:cNvSpPr/>
          <p:nvPr/>
        </p:nvSpPr>
        <p:spPr>
          <a:xfrm>
            <a:off x="1042920" y="371628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8" name="CustomShape 8"/>
          <p:cNvSpPr/>
          <p:nvPr/>
        </p:nvSpPr>
        <p:spPr>
          <a:xfrm>
            <a:off x="4932360" y="4076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9" name="CustomShape 9"/>
          <p:cNvSpPr/>
          <p:nvPr/>
        </p:nvSpPr>
        <p:spPr>
          <a:xfrm>
            <a:off x="4932360" y="3068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0" name="CustomShape 10"/>
          <p:cNvSpPr/>
          <p:nvPr/>
        </p:nvSpPr>
        <p:spPr>
          <a:xfrm>
            <a:off x="4932360" y="3573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1" name="CustomShape 11"/>
          <p:cNvSpPr/>
          <p:nvPr/>
        </p:nvSpPr>
        <p:spPr>
          <a:xfrm>
            <a:off x="826920" y="1052640"/>
            <a:ext cx="7488000" cy="1129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just">
              <a:lnSpc>
                <a:spcPct val="80000"/>
              </a:lnSpc>
            </a:pPr>
            <a:r>
              <a:rPr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Toplum Sağlığı Merkezine bağlı, İlçe Merkezinde 5, Kızılcasöğüt Kasabamızda 4, Kıralan Kasabamızda 2, diğer beldelerimizde de birer tane  olmak üzere toplam 18 Aile Sağlığı Merkezinde sağlık hizmetleri,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12"/>
          <p:cNvSpPr/>
          <p:nvPr/>
        </p:nvSpPr>
        <p:spPr>
          <a:xfrm>
            <a:off x="1258920" y="3141720"/>
            <a:ext cx="2663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 Hemşire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13"/>
          <p:cNvSpPr/>
          <p:nvPr/>
        </p:nvSpPr>
        <p:spPr>
          <a:xfrm>
            <a:off x="1403280" y="3716280"/>
            <a:ext cx="2015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 Ebe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5076720" y="2565360"/>
            <a:ext cx="2808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Sağlık Memuru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>
            <a:off x="4572000" y="3068640"/>
            <a:ext cx="3742920" cy="398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Laboratuar 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6"/>
          <p:cNvSpPr/>
          <p:nvPr/>
        </p:nvSpPr>
        <p:spPr>
          <a:xfrm>
            <a:off x="4932360" y="3573360"/>
            <a:ext cx="3024000" cy="36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Röntgen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17"/>
          <p:cNvSpPr/>
          <p:nvPr/>
        </p:nvSpPr>
        <p:spPr>
          <a:xfrm>
            <a:off x="4788000" y="4076640"/>
            <a:ext cx="3168360" cy="36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</a:t>
            </a:r>
            <a:r>
              <a:rPr b="1"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Çevre Sağlık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18"/>
          <p:cNvSpPr/>
          <p:nvPr/>
        </p:nvSpPr>
        <p:spPr>
          <a:xfrm>
            <a:off x="1042920" y="436572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9" name="CustomShape 19"/>
          <p:cNvSpPr/>
          <p:nvPr/>
        </p:nvSpPr>
        <p:spPr>
          <a:xfrm>
            <a:off x="4932360" y="4581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80" name="CustomShape 20"/>
          <p:cNvSpPr/>
          <p:nvPr/>
        </p:nvSpPr>
        <p:spPr>
          <a:xfrm>
            <a:off x="1116000" y="436572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Hizmetli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1"/>
          <p:cNvSpPr/>
          <p:nvPr/>
        </p:nvSpPr>
        <p:spPr>
          <a:xfrm>
            <a:off x="5219640" y="4581360"/>
            <a:ext cx="2376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Memur, 1 Şoför 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2"/>
          <p:cNvSpPr/>
          <p:nvPr/>
        </p:nvSpPr>
        <p:spPr>
          <a:xfrm>
            <a:off x="1101960" y="5143680"/>
            <a:ext cx="3211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ile  yürütülmektedir.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3"/>
          <p:cNvSpPr/>
          <p:nvPr/>
        </p:nvSpPr>
        <p:spPr>
          <a:xfrm>
            <a:off x="2484360" y="476280"/>
            <a:ext cx="3600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Toplum Sağlığı Merkezi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4"/>
          <p:cNvSpPr/>
          <p:nvPr/>
        </p:nvSpPr>
        <p:spPr>
          <a:xfrm>
            <a:off x="6012000" y="0"/>
            <a:ext cx="3131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Sağlık Hizmetleri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6012000" y="0"/>
            <a:ext cx="3131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Sağlık Hizmetleri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2195640" y="836640"/>
            <a:ext cx="47527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ÇİVRİL DEVLET HASTANESİ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4" descr=""/>
          <p:cNvPicPr/>
          <p:nvPr/>
        </p:nvPicPr>
        <p:blipFill>
          <a:blip r:embed="rId2"/>
          <a:stretch/>
        </p:blipFill>
        <p:spPr>
          <a:xfrm>
            <a:off x="324000" y="1197000"/>
            <a:ext cx="8569080" cy="54622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24000" y="1557360"/>
            <a:ext cx="8569080" cy="4463640"/>
          </a:xfrm>
          <a:prstGeom prst="rect">
            <a:avLst/>
          </a:prstGeom>
          <a:solidFill>
            <a:srgbClr val="ffff00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90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1116000" y="1773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2" name="CustomShape 3"/>
          <p:cNvSpPr/>
          <p:nvPr/>
        </p:nvSpPr>
        <p:spPr>
          <a:xfrm>
            <a:off x="1116000" y="2276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3" name="CustomShape 4"/>
          <p:cNvSpPr/>
          <p:nvPr/>
        </p:nvSpPr>
        <p:spPr>
          <a:xfrm>
            <a:off x="1116000" y="2781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4" name="CustomShape 5"/>
          <p:cNvSpPr/>
          <p:nvPr/>
        </p:nvSpPr>
        <p:spPr>
          <a:xfrm>
            <a:off x="1116000" y="3284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5" name="CustomShape 6"/>
          <p:cNvSpPr/>
          <p:nvPr/>
        </p:nvSpPr>
        <p:spPr>
          <a:xfrm>
            <a:off x="1116000" y="3789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6" name="CustomShape 7"/>
          <p:cNvSpPr/>
          <p:nvPr/>
        </p:nvSpPr>
        <p:spPr>
          <a:xfrm>
            <a:off x="4643280" y="1773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7" name="CustomShape 8"/>
          <p:cNvSpPr/>
          <p:nvPr/>
        </p:nvSpPr>
        <p:spPr>
          <a:xfrm>
            <a:off x="4643280" y="2276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8" name="CustomShape 9"/>
          <p:cNvSpPr/>
          <p:nvPr/>
        </p:nvSpPr>
        <p:spPr>
          <a:xfrm>
            <a:off x="4643280" y="2781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99" name="CustomShape 10"/>
          <p:cNvSpPr/>
          <p:nvPr/>
        </p:nvSpPr>
        <p:spPr>
          <a:xfrm>
            <a:off x="4643280" y="3284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100" name="CustomShape 11"/>
          <p:cNvSpPr/>
          <p:nvPr/>
        </p:nvSpPr>
        <p:spPr>
          <a:xfrm>
            <a:off x="4643280" y="37893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101" name="CustomShape 12"/>
          <p:cNvSpPr/>
          <p:nvPr/>
        </p:nvSpPr>
        <p:spPr>
          <a:xfrm>
            <a:off x="1403280" y="1773360"/>
            <a:ext cx="244908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 Uzman Doktor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13"/>
          <p:cNvSpPr/>
          <p:nvPr/>
        </p:nvSpPr>
        <p:spPr>
          <a:xfrm>
            <a:off x="1403280" y="2276640"/>
            <a:ext cx="2663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Pratisyen Doktor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14"/>
          <p:cNvSpPr/>
          <p:nvPr/>
        </p:nvSpPr>
        <p:spPr>
          <a:xfrm>
            <a:off x="900000" y="2781360"/>
            <a:ext cx="2808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Diş Tabibi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15"/>
          <p:cNvSpPr/>
          <p:nvPr/>
        </p:nvSpPr>
        <p:spPr>
          <a:xfrm>
            <a:off x="826920" y="3284640"/>
            <a:ext cx="2808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43 Hemşire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16"/>
          <p:cNvSpPr/>
          <p:nvPr/>
        </p:nvSpPr>
        <p:spPr>
          <a:xfrm>
            <a:off x="826920" y="3789360"/>
            <a:ext cx="27363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 Ebe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17"/>
          <p:cNvSpPr/>
          <p:nvPr/>
        </p:nvSpPr>
        <p:spPr>
          <a:xfrm>
            <a:off x="4500720" y="1773360"/>
            <a:ext cx="3384360" cy="398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Laboratuvar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8"/>
          <p:cNvSpPr/>
          <p:nvPr/>
        </p:nvSpPr>
        <p:spPr>
          <a:xfrm>
            <a:off x="4643280" y="2276640"/>
            <a:ext cx="3024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Anestezi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19"/>
          <p:cNvSpPr/>
          <p:nvPr/>
        </p:nvSpPr>
        <p:spPr>
          <a:xfrm>
            <a:off x="4643280" y="2781360"/>
            <a:ext cx="309528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Röntgen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0"/>
          <p:cNvSpPr/>
          <p:nvPr/>
        </p:nvSpPr>
        <p:spPr>
          <a:xfrm>
            <a:off x="4643280" y="3284640"/>
            <a:ext cx="29523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 Sağlık Memuru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1"/>
          <p:cNvSpPr/>
          <p:nvPr/>
        </p:nvSpPr>
        <p:spPr>
          <a:xfrm>
            <a:off x="4788000" y="3789360"/>
            <a:ext cx="2808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Diş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2"/>
          <p:cNvSpPr/>
          <p:nvPr/>
        </p:nvSpPr>
        <p:spPr>
          <a:xfrm>
            <a:off x="1143000" y="428616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112" name="CustomShape 23"/>
          <p:cNvSpPr/>
          <p:nvPr/>
        </p:nvSpPr>
        <p:spPr>
          <a:xfrm>
            <a:off x="4643280" y="4292640"/>
            <a:ext cx="3024000" cy="288720"/>
          </a:xfrm>
          <a:prstGeom prst="rect">
            <a:avLst/>
          </a:prstGeom>
          <a:solidFill>
            <a:srgbClr val="00ff0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113" name="CustomShape 24"/>
          <p:cNvSpPr/>
          <p:nvPr/>
        </p:nvSpPr>
        <p:spPr>
          <a:xfrm>
            <a:off x="4716360" y="4282920"/>
            <a:ext cx="2879280" cy="398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Odiometri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5"/>
          <p:cNvSpPr/>
          <p:nvPr/>
        </p:nvSpPr>
        <p:spPr>
          <a:xfrm>
            <a:off x="1143000" y="4286160"/>
            <a:ext cx="3024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Acil Tıp Teknisyeni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6"/>
          <p:cNvSpPr/>
          <p:nvPr/>
        </p:nvSpPr>
        <p:spPr>
          <a:xfrm>
            <a:off x="755640" y="5516640"/>
            <a:ext cx="7056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ile sağlık hizmetleri yürütülmektedir.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7"/>
          <p:cNvSpPr/>
          <p:nvPr/>
        </p:nvSpPr>
        <p:spPr>
          <a:xfrm>
            <a:off x="1116000" y="981000"/>
            <a:ext cx="6264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Çivril Devlet Hastanesi 50 yatak kapasiteli olup,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8"/>
          <p:cNvSpPr/>
          <p:nvPr/>
        </p:nvSpPr>
        <p:spPr>
          <a:xfrm>
            <a:off x="2124000" y="549360"/>
            <a:ext cx="47527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ÇİVRİL DEVLET HASTANESİ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9"/>
          <p:cNvSpPr/>
          <p:nvPr/>
        </p:nvSpPr>
        <p:spPr>
          <a:xfrm>
            <a:off x="6012000" y="0"/>
            <a:ext cx="3131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Sağlık Hizmetleri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LibreOffice/5.0.5.2$Windows_x86 LibreOffice_project/55b006a02d247b5f7215fc6ea0fde844b30035b3</Application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2012-06-04T11:11:11Z</dcterms:created>
  <dc:creator>Coşkun</dc:creator>
  <dc:language>tr-TR</dc:language>
  <cp:lastModifiedBy>Coşkun</cp:lastModifiedBy>
  <dcterms:modified xsi:type="dcterms:W3CDTF">2012-06-04T11:11:28Z</dcterms:modified>
  <cp:revision>1</cp:revision>
  <dc:title>Slayt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Ekran Gösterisi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